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77" r:id="rId6"/>
    <p:sldId id="258" r:id="rId7"/>
    <p:sldId id="290" r:id="rId8"/>
    <p:sldId id="268" r:id="rId9"/>
    <p:sldId id="291" r:id="rId10"/>
    <p:sldId id="264" r:id="rId11"/>
    <p:sldId id="260" r:id="rId12"/>
    <p:sldId id="286" r:id="rId13"/>
    <p:sldId id="262"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204" autoAdjust="0"/>
  </p:normalViewPr>
  <p:slideViewPr>
    <p:cSldViewPr snapToGrid="0">
      <p:cViewPr varScale="1">
        <p:scale>
          <a:sx n="83" d="100"/>
          <a:sy n="83" d="100"/>
        </p:scale>
        <p:origin x="858"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Target Audience Breakdown </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cat>
            <c:strRef>
              <c:f>Sheet1!$A$2:$A$6</c:f>
              <c:strCache>
                <c:ptCount val="5"/>
                <c:pt idx="0">
                  <c:v>Youngs Professionals</c:v>
                </c:pt>
                <c:pt idx="1">
                  <c:v>Health Conscious Individuals</c:v>
                </c:pt>
                <c:pt idx="2">
                  <c:v>Fitness Enthusiasts</c:v>
                </c:pt>
                <c:pt idx="3">
                  <c:v>Family</c:v>
                </c:pt>
                <c:pt idx="4">
                  <c:v>Others</c:v>
                </c:pt>
              </c:strCache>
            </c:strRef>
          </c:cat>
          <c:val>
            <c:numRef>
              <c:f>Sheet1!$B$2:$B$6</c:f>
              <c:numCache>
                <c:formatCode>General</c:formatCode>
                <c:ptCount val="5"/>
                <c:pt idx="0" formatCode="0%">
                  <c:v>40</c:v>
                </c:pt>
                <c:pt idx="1">
                  <c:v>30</c:v>
                </c:pt>
                <c:pt idx="2">
                  <c:v>15</c:v>
                </c:pt>
                <c:pt idx="3">
                  <c:v>10</c:v>
                </c:pt>
                <c:pt idx="4">
                  <c:v>5</c:v>
                </c:pt>
              </c:numCache>
            </c:numRef>
          </c:val>
          <c:extLst>
            <c:ext xmlns:c16="http://schemas.microsoft.com/office/drawing/2014/chart" uri="{C3380CC4-5D6E-409C-BE32-E72D297353CC}">
              <c16:uniqueId val="{00000000-7F47-4C95-8150-BBC6BAB4FBC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1/23/2025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189334" y="1546019"/>
            <a:ext cx="6856292" cy="3590596"/>
          </a:xfrm>
        </p:spPr>
        <p:txBody>
          <a:bodyPr>
            <a:normAutofit/>
          </a:bodyPr>
          <a:lstStyle/>
          <a:p>
            <a:r>
              <a:rPr lang="en-US" sz="7000" dirty="0"/>
              <a:t>MEALMATES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12332" y="273492"/>
            <a:ext cx="7606895" cy="756656"/>
          </a:xfrm>
        </p:spPr>
        <p:txBody>
          <a:bodyPr/>
          <a:lstStyle/>
          <a:p>
            <a:r>
              <a:rPr lang="en-US" dirty="0"/>
              <a:t>Future plans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3" name="Rectangle 1">
            <a:extLst>
              <a:ext uri="{FF2B5EF4-FFF2-40B4-BE49-F238E27FC236}">
                <a16:creationId xmlns:a16="http://schemas.microsoft.com/office/drawing/2014/main" id="{05B2A463-D43D-D5B9-DFEF-FCEBBD870BE5}"/>
              </a:ext>
            </a:extLst>
          </p:cNvPr>
          <p:cNvSpPr>
            <a:spLocks noGrp="1" noChangeArrowheads="1"/>
          </p:cNvSpPr>
          <p:nvPr>
            <p:ph sz="half" idx="16"/>
          </p:nvPr>
        </p:nvSpPr>
        <p:spPr bwMode="auto">
          <a:xfrm>
            <a:off x="3807877" y="1312048"/>
            <a:ext cx="6731786"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bg1"/>
                </a:solidFill>
                <a:effectLst/>
              </a:rPr>
              <a:t>Enhanced Personalized Food Plans</a:t>
            </a:r>
            <a:r>
              <a:rPr kumimoji="0" lang="en-US" altLang="en-US" sz="2200" b="0" i="0" u="none" strike="noStrike" cap="none" normalizeH="0" baseline="0" dirty="0">
                <a:ln>
                  <a:noFill/>
                </a:ln>
                <a:solidFill>
                  <a:schemeClr val="bg1"/>
                </a:solidFill>
                <a:effectLst/>
              </a:rPr>
              <a:t>: More advanced meal plans based on user preferences, health goals, and past orders.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bg1"/>
                </a:solidFill>
                <a:effectLst/>
              </a:rPr>
              <a:t>AI-based Meal Recommendations</a:t>
            </a:r>
            <a:r>
              <a:rPr kumimoji="0" lang="en-US" altLang="en-US" sz="2200" b="0" i="0" u="none" strike="noStrike" cap="none" normalizeH="0" baseline="0" dirty="0">
                <a:ln>
                  <a:noFill/>
                </a:ln>
                <a:solidFill>
                  <a:schemeClr val="bg1"/>
                </a:solidFill>
                <a:effectLst/>
              </a:rPr>
              <a:t>: Smarter meal suggestions using AI based on user behavior and dietary needs.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bg1"/>
                </a:solidFill>
                <a:effectLst/>
              </a:rPr>
              <a:t>Real-Time Delivery Tracking</a:t>
            </a:r>
            <a:r>
              <a:rPr kumimoji="0" lang="en-US" altLang="en-US" sz="2200" b="0" i="0" u="none" strike="noStrike" cap="none" normalizeH="0" baseline="0" dirty="0">
                <a:ln>
                  <a:noFill/>
                </a:ln>
                <a:solidFill>
                  <a:schemeClr val="bg1"/>
                </a:solidFill>
                <a:effectLst/>
              </a:rPr>
              <a:t>: Track orders in real time for a better delivery experience.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bg1"/>
                </a:solidFill>
                <a:effectLst/>
              </a:rPr>
              <a:t>Local Restaurant Partnerships</a:t>
            </a:r>
            <a:r>
              <a:rPr kumimoji="0" lang="en-US" altLang="en-US" sz="2200" b="0" i="0" u="none" strike="noStrike" cap="none" normalizeH="0" baseline="0" dirty="0">
                <a:ln>
                  <a:noFill/>
                </a:ln>
                <a:solidFill>
                  <a:schemeClr val="bg1"/>
                </a:solidFill>
                <a:effectLst/>
              </a:rPr>
              <a:t>: Partner with local eateries to provide exclusive food options.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bg1"/>
                </a:solidFill>
                <a:effectLst/>
              </a:rPr>
              <a:t>Fitness App Integration</a:t>
            </a:r>
            <a:r>
              <a:rPr kumimoji="0" lang="en-US" altLang="en-US" sz="2200" b="0" i="0" u="none" strike="noStrike" cap="none" normalizeH="0" baseline="0" dirty="0">
                <a:ln>
                  <a:noFill/>
                </a:ln>
                <a:solidFill>
                  <a:schemeClr val="bg1"/>
                </a:solidFill>
                <a:effectLst/>
              </a:rPr>
              <a:t>: Sync with fitness apps to help users manage nutrition alongside their fitness goals.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bg1"/>
                </a:solidFill>
                <a:effectLst/>
              </a:rPr>
              <a:t>These updates aim to make </a:t>
            </a:r>
            <a:r>
              <a:rPr kumimoji="0" lang="en-US" altLang="en-US" sz="2200" b="0" i="0" u="none" strike="noStrike" cap="none" normalizeH="0" baseline="0" dirty="0" err="1">
                <a:ln>
                  <a:noFill/>
                </a:ln>
                <a:solidFill>
                  <a:schemeClr val="bg1"/>
                </a:solidFill>
                <a:effectLst/>
              </a:rPr>
              <a:t>MealMates</a:t>
            </a:r>
            <a:r>
              <a:rPr kumimoji="0" lang="en-US" altLang="en-US" sz="2200" b="0" i="0" u="none" strike="noStrike" cap="none" normalizeH="0" baseline="0" dirty="0">
                <a:ln>
                  <a:noFill/>
                </a:ln>
                <a:solidFill>
                  <a:schemeClr val="bg1"/>
                </a:solidFill>
                <a:effectLst/>
              </a:rPr>
              <a:t> even more personalized and user-friendly.</a:t>
            </a:r>
          </a:p>
        </p:txBody>
      </p:sp>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Syed M. Sarim Ahsan</a:t>
            </a:r>
          </a:p>
          <a:p>
            <a:r>
              <a:rPr lang="en-US" dirty="0"/>
              <a:t>Rao Dayan Atif</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1320712"/>
            <a:ext cx="6343650" cy="901628"/>
          </a:xfrm>
        </p:spPr>
        <p:txBody>
          <a:bodyPr>
            <a:normAutofit/>
          </a:bodyPr>
          <a:lstStyle/>
          <a:p>
            <a:r>
              <a:rPr lang="en-US" dirty="0"/>
              <a:t>Agenda</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5" name="Rectangle 2">
            <a:extLst>
              <a:ext uri="{FF2B5EF4-FFF2-40B4-BE49-F238E27FC236}">
                <a16:creationId xmlns:a16="http://schemas.microsoft.com/office/drawing/2014/main" id="{626D507A-7903-8D51-4F07-4B951E1B7A3B}"/>
              </a:ext>
            </a:extLst>
          </p:cNvPr>
          <p:cNvSpPr>
            <a:spLocks noGrp="1" noChangeArrowheads="1"/>
          </p:cNvSpPr>
          <p:nvPr>
            <p:ph sz="half" idx="14"/>
          </p:nvPr>
        </p:nvSpPr>
        <p:spPr bwMode="auto">
          <a:xfrm>
            <a:off x="4933950" y="2239951"/>
            <a:ext cx="483032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i="0" u="none" strike="noStrike" cap="none" normalizeH="0" baseline="0" dirty="0">
                <a:ln>
                  <a:noFill/>
                </a:ln>
                <a:solidFill>
                  <a:schemeClr val="tx1"/>
                </a:solidFill>
                <a:effectLst/>
              </a:rPr>
              <a:t>Introduction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i="0" u="none" strike="noStrike" cap="none" normalizeH="0" baseline="0" dirty="0">
                <a:ln>
                  <a:noFill/>
                </a:ln>
                <a:solidFill>
                  <a:schemeClr val="tx1"/>
                </a:solidFill>
                <a:effectLst/>
              </a:rPr>
              <a:t>Problem Statement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i="0" u="none" strike="noStrike" cap="none" normalizeH="0" baseline="0" dirty="0">
                <a:ln>
                  <a:noFill/>
                </a:ln>
                <a:solidFill>
                  <a:schemeClr val="tx1"/>
                </a:solidFill>
                <a:effectLst/>
              </a:rPr>
              <a:t>System Design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i="0" u="none" strike="noStrike" cap="none" normalizeH="0" baseline="0" dirty="0">
                <a:ln>
                  <a:noFill/>
                </a:ln>
                <a:solidFill>
                  <a:schemeClr val="tx1"/>
                </a:solidFill>
                <a:effectLst/>
              </a:rPr>
              <a:t>Key Features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i="0" u="none" strike="noStrike" cap="none" normalizeH="0" baseline="0" dirty="0">
                <a:ln>
                  <a:noFill/>
                </a:ln>
                <a:solidFill>
                  <a:schemeClr val="tx1"/>
                </a:solidFill>
                <a:effectLst/>
              </a:rPr>
              <a:t>Technology Stack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i="0" u="none" strike="noStrike" cap="none" normalizeH="0" baseline="0" dirty="0">
                <a:ln>
                  <a:noFill/>
                </a:ln>
                <a:solidFill>
                  <a:schemeClr val="tx1"/>
                </a:solidFill>
                <a:effectLst/>
              </a:rPr>
              <a:t>Target Audience </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i="0" u="none" strike="noStrike" cap="none" normalizeH="0" baseline="0" dirty="0">
                <a:ln>
                  <a:noFill/>
                </a:ln>
                <a:solidFill>
                  <a:schemeClr val="tx1"/>
                </a:solidFill>
                <a:effectLst/>
              </a:rPr>
              <a:t>Demo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i="0" u="none" strike="noStrike" cap="none" normalizeH="0" baseline="0" dirty="0">
                <a:ln>
                  <a:noFill/>
                </a:ln>
                <a:solidFill>
                  <a:schemeClr val="tx1"/>
                </a:solidFill>
                <a:effectLst/>
              </a:rPr>
              <a:t>Future Plans </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474879" y="660400"/>
            <a:ext cx="6594768" cy="1122143"/>
          </a:xfrm>
        </p:spPr>
        <p:txBody>
          <a:bodyPr>
            <a:normAutofit/>
          </a:bodyPr>
          <a:lstStyle/>
          <a:p>
            <a:r>
              <a:rPr lang="en-US" dirty="0"/>
              <a:t>introduction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30A7825-E1A4-17FC-8989-F7BD9FFD3F5C}"/>
              </a:ext>
            </a:extLst>
          </p:cNvPr>
          <p:cNvSpPr txBox="1"/>
          <p:nvPr/>
        </p:nvSpPr>
        <p:spPr>
          <a:xfrm>
            <a:off x="4474879" y="2083443"/>
            <a:ext cx="7187878" cy="2462213"/>
          </a:xfrm>
          <a:prstGeom prst="rect">
            <a:avLst/>
          </a:prstGeom>
          <a:noFill/>
        </p:spPr>
        <p:txBody>
          <a:bodyPr wrap="square" rtlCol="0">
            <a:spAutoFit/>
          </a:bodyPr>
          <a:lstStyle/>
          <a:p>
            <a:r>
              <a:rPr lang="en-US" sz="2200" dirty="0" err="1">
                <a:solidFill>
                  <a:schemeClr val="bg1"/>
                </a:solidFill>
              </a:rPr>
              <a:t>MealMates</a:t>
            </a:r>
            <a:r>
              <a:rPr lang="en-US" sz="2200" dirty="0">
                <a:solidFill>
                  <a:schemeClr val="bg1"/>
                </a:solidFill>
              </a:rPr>
              <a:t> is a revolutionary app designed to simplify meal planning and dietary management. It helps users plan meals effectively while aligning with their health goals and dietary preferences. This section introduces the purpose and vision of </a:t>
            </a:r>
            <a:r>
              <a:rPr lang="en-US" sz="2200" dirty="0" err="1">
                <a:solidFill>
                  <a:schemeClr val="bg1"/>
                </a:solidFill>
              </a:rPr>
              <a:t>MealMates</a:t>
            </a:r>
            <a:r>
              <a:rPr lang="en-US" sz="2200" dirty="0">
                <a:solidFill>
                  <a:schemeClr val="bg1"/>
                </a:solidFill>
              </a:rPr>
              <a:t>, focusing on how it makes healthy eating easier and more personalized for everyone.</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94438" y="219919"/>
            <a:ext cx="7265470" cy="1773415"/>
          </a:xfrm>
        </p:spPr>
        <p:txBody>
          <a:bodyPr>
            <a:normAutofit/>
          </a:bodyPr>
          <a:lstStyle/>
          <a:p>
            <a:r>
              <a:rPr lang="en-US" dirty="0"/>
              <a:t>Problem </a:t>
            </a:r>
            <a:r>
              <a:rPr lang="en-US" dirty="0" err="1"/>
              <a:t>statememnt</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494438" y="2185498"/>
            <a:ext cx="6594768" cy="1951523"/>
          </a:xfrm>
        </p:spPr>
        <p:txBody>
          <a:bodyPr>
            <a:noAutofit/>
          </a:bodyPr>
          <a:lstStyle/>
          <a:p>
            <a:r>
              <a:rPr lang="en-US" sz="2200" dirty="0"/>
              <a:t>This section highlights the challenges people face in meal planning, such as time constraints, managing dietary preferences, and meeting health goals. It also points out the lack of effective solutions in the market that address these pain points comprehensively. </a:t>
            </a:r>
            <a:r>
              <a:rPr lang="en-US" sz="2200" dirty="0" err="1"/>
              <a:t>MealMates</a:t>
            </a:r>
            <a:r>
              <a:rPr lang="en-US" sz="2200" dirty="0"/>
              <a:t> aims to fill this gap with its innovative approach.</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4" y="463743"/>
            <a:ext cx="9389288" cy="815340"/>
          </a:xfrm>
        </p:spPr>
        <p:txBody>
          <a:bodyPr/>
          <a:lstStyle/>
          <a:p>
            <a:r>
              <a:rPr lang="en-US" dirty="0"/>
              <a:t>System design</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9" name="Content Placeholder 8">
            <a:extLst>
              <a:ext uri="{FF2B5EF4-FFF2-40B4-BE49-F238E27FC236}">
                <a16:creationId xmlns:a16="http://schemas.microsoft.com/office/drawing/2014/main" id="{3EF66FF0-FF9D-EC59-90BC-19F86BF9EAFB}"/>
              </a:ext>
            </a:extLst>
          </p:cNvPr>
          <p:cNvSpPr>
            <a:spLocks noGrp="1"/>
          </p:cNvSpPr>
          <p:nvPr>
            <p:ph sz="half" idx="14"/>
          </p:nvPr>
        </p:nvSpPr>
        <p:spPr/>
        <p:txBody>
          <a:bodyPr/>
          <a:lstStyle/>
          <a:p>
            <a:endParaRPr lang="en-US"/>
          </a:p>
        </p:txBody>
      </p:sp>
      <p:pic>
        <p:nvPicPr>
          <p:cNvPr id="10" name="Picture 9" descr="A diagram of a cell phone">
            <a:extLst>
              <a:ext uri="{FF2B5EF4-FFF2-40B4-BE49-F238E27FC236}">
                <a16:creationId xmlns:a16="http://schemas.microsoft.com/office/drawing/2014/main" id="{4F60F30A-F7B8-A485-1007-064D4A81CA94}"/>
              </a:ext>
            </a:extLst>
          </p:cNvPr>
          <p:cNvPicPr>
            <a:picLocks noChangeAspect="1"/>
          </p:cNvPicPr>
          <p:nvPr/>
        </p:nvPicPr>
        <p:blipFill>
          <a:blip r:embed="rId3"/>
          <a:stretch>
            <a:fillRect/>
          </a:stretch>
        </p:blipFill>
        <p:spPr>
          <a:xfrm>
            <a:off x="771734" y="1577340"/>
            <a:ext cx="9205643" cy="481691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23039" y="610092"/>
            <a:ext cx="6449786" cy="1392754"/>
          </a:xfrm>
        </p:spPr>
        <p:txBody>
          <a:bodyPr>
            <a:normAutofit fontScale="90000"/>
          </a:bodyPr>
          <a:lstStyle/>
          <a:p>
            <a:r>
              <a:rPr lang="en-US" dirty="0"/>
              <a:t>Technology stack</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523039" y="2250942"/>
            <a:ext cx="6449785" cy="1029586"/>
          </a:xfrm>
        </p:spPr>
        <p:txBody>
          <a:bodyPr>
            <a:noAutofit/>
          </a:bodyPr>
          <a:lstStyle/>
          <a:p>
            <a:r>
              <a:rPr lang="en-US" sz="2200" dirty="0" err="1"/>
              <a:t>MealMates</a:t>
            </a:r>
            <a:r>
              <a:rPr lang="en-US" sz="2200" dirty="0"/>
              <a:t> is built using robust technologies such as Flutter for a seamless cross-platform experience and Firebase for secure authentication and database management. The app integrates APIs for recipe databases and nutritional analysis to provide reliable and efficient functionality.</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460709" y="1246332"/>
            <a:ext cx="6589150" cy="643321"/>
          </a:xfrm>
        </p:spPr>
        <p:txBody>
          <a:bodyPr>
            <a:normAutofit fontScale="90000"/>
          </a:bodyPr>
          <a:lstStyle/>
          <a:p>
            <a:r>
              <a:rPr lang="en-US" dirty="0"/>
              <a:t>Target Audience</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11" name="Rectangle 1">
            <a:extLst>
              <a:ext uri="{FF2B5EF4-FFF2-40B4-BE49-F238E27FC236}">
                <a16:creationId xmlns:a16="http://schemas.microsoft.com/office/drawing/2014/main" id="{35BEC994-C839-F4D2-AF6F-18B9745CEF7A}"/>
              </a:ext>
            </a:extLst>
          </p:cNvPr>
          <p:cNvSpPr>
            <a:spLocks noGrp="1" noChangeArrowheads="1"/>
          </p:cNvSpPr>
          <p:nvPr>
            <p:ph sz="half" idx="14"/>
          </p:nvPr>
        </p:nvSpPr>
        <p:spPr bwMode="auto">
          <a:xfrm>
            <a:off x="460709" y="2484154"/>
            <a:ext cx="697172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0" i="0" u="none" strike="noStrike" cap="none" normalizeH="0" baseline="0" dirty="0" err="1">
                <a:ln>
                  <a:noFill/>
                </a:ln>
                <a:effectLst/>
              </a:rPr>
              <a:t>MealMates</a:t>
            </a:r>
            <a:r>
              <a:rPr kumimoji="0" lang="en-US" altLang="en-US" sz="2200" b="0" i="0" u="none" strike="noStrike" cap="none" normalizeH="0" baseline="0" dirty="0">
                <a:ln>
                  <a:noFill/>
                </a:ln>
                <a:effectLst/>
              </a:rPr>
              <a:t> caters to busy professionals, health-conscious individuals, and people with specific dietary needs such as vegans or those with gluten intolerance. Fitness enthusiasts and families looking for convenient meal planning solutions can also benefit greatly.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0" i="0" u="none" strike="noStrike" cap="none" normalizeH="0" baseline="0" dirty="0">
              <a:ln>
                <a:noFill/>
              </a:ln>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302330" y="224780"/>
            <a:ext cx="10665845" cy="1325563"/>
          </a:xfrm>
        </p:spPr>
        <p:txBody>
          <a:bodyPr/>
          <a:lstStyle/>
          <a:p>
            <a:r>
              <a:rPr lang="en-US" dirty="0"/>
              <a:t>Target audience</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8</a:t>
            </a:fld>
            <a:endParaRPr lang="en-US" dirty="0"/>
          </a:p>
        </p:txBody>
      </p:sp>
      <p:graphicFrame>
        <p:nvGraphicFramePr>
          <p:cNvPr id="7" name="Chart 6">
            <a:extLst>
              <a:ext uri="{FF2B5EF4-FFF2-40B4-BE49-F238E27FC236}">
                <a16:creationId xmlns:a16="http://schemas.microsoft.com/office/drawing/2014/main" id="{DD74A6D5-DB48-CD12-8E25-F371987729C7}"/>
              </a:ext>
            </a:extLst>
          </p:cNvPr>
          <p:cNvGraphicFramePr/>
          <p:nvPr>
            <p:extLst>
              <p:ext uri="{D42A27DB-BD31-4B8C-83A1-F6EECF244321}">
                <p14:modId xmlns:p14="http://schemas.microsoft.com/office/powerpoint/2010/main" val="2516710405"/>
              </p:ext>
            </p:extLst>
          </p:nvPr>
        </p:nvGraphicFramePr>
        <p:xfrm>
          <a:off x="2032000" y="1439333"/>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1735123"/>
            <a:ext cx="7889768" cy="1200329"/>
          </a:xfrm>
        </p:spPr>
        <p:txBody>
          <a:bodyPr/>
          <a:lstStyle/>
          <a:p>
            <a:r>
              <a:rPr lang="en-US" dirty="0"/>
              <a:t>DEMO</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8" name="Rectangle 2">
            <a:extLst>
              <a:ext uri="{FF2B5EF4-FFF2-40B4-BE49-F238E27FC236}">
                <a16:creationId xmlns:a16="http://schemas.microsoft.com/office/drawing/2014/main" id="{21F7D8C3-AF30-86D8-178D-D6A27A4ABCC4}"/>
              </a:ext>
            </a:extLst>
          </p:cNvPr>
          <p:cNvSpPr>
            <a:spLocks noChangeArrowheads="1"/>
          </p:cNvSpPr>
          <p:nvPr/>
        </p:nvSpPr>
        <p:spPr bwMode="auto">
          <a:xfrm>
            <a:off x="3520440" y="2935452"/>
            <a:ext cx="689890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Now, my team will walk you through the </a:t>
            </a:r>
            <a:r>
              <a:rPr kumimoji="0" lang="en-US" altLang="en-US" sz="1800" b="0" i="0" u="none" strike="noStrike" cap="none" normalizeH="0" baseline="0" dirty="0" err="1">
                <a:ln>
                  <a:noFill/>
                </a:ln>
                <a:effectLst/>
                <a:latin typeface="Arial" panose="020B0604020202020204" pitchFamily="34" charset="0"/>
              </a:rPr>
              <a:t>MealMates</a:t>
            </a:r>
            <a:r>
              <a:rPr kumimoji="0" lang="en-US" altLang="en-US" sz="1800" b="0" i="0" u="none" strike="noStrike" cap="none" normalizeH="0" baseline="0" dirty="0">
                <a:ln>
                  <a:noFill/>
                </a:ln>
                <a:effectLst/>
                <a:latin typeface="Arial" panose="020B0604020202020204" pitchFamily="34" charset="0"/>
              </a:rPr>
              <a:t> app and demonstrate its functionality, showcasing how users can browse food items, add them to their cart, and place orders.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{B076C95D-9EB4-4866-94CC-0D2845C5D256}tf33968143_win32</Template>
  <TotalTime>40</TotalTime>
  <Words>380</Words>
  <Application>Microsoft Office PowerPoint</Application>
  <PresentationFormat>Widescreen</PresentationFormat>
  <Paragraphs>52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Custom</vt:lpstr>
      <vt:lpstr>MEALMATES</vt:lpstr>
      <vt:lpstr>Agenda</vt:lpstr>
      <vt:lpstr>introduction</vt:lpstr>
      <vt:lpstr>Problem statememnt</vt:lpstr>
      <vt:lpstr>System design</vt:lpstr>
      <vt:lpstr>Technology stack</vt:lpstr>
      <vt:lpstr>Target Audience</vt:lpstr>
      <vt:lpstr>Target audience</vt:lpstr>
      <vt:lpstr>DEMO</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 M Sarim Ahsan</dc:creator>
  <cp:lastModifiedBy>S M Sarim Ahsan</cp:lastModifiedBy>
  <cp:revision>1</cp:revision>
  <dcterms:created xsi:type="dcterms:W3CDTF">2025-01-23T15:40:07Z</dcterms:created>
  <dcterms:modified xsi:type="dcterms:W3CDTF">2025-01-23T16:20:16Z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